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26"/>
  </p:notesMasterIdLst>
  <p:sldIdLst>
    <p:sldId id="284" r:id="rId2"/>
    <p:sldId id="302" r:id="rId3"/>
    <p:sldId id="303" r:id="rId4"/>
    <p:sldId id="259" r:id="rId5"/>
    <p:sldId id="261" r:id="rId6"/>
    <p:sldId id="264" r:id="rId7"/>
    <p:sldId id="321" r:id="rId8"/>
    <p:sldId id="263" r:id="rId9"/>
    <p:sldId id="265" r:id="rId10"/>
    <p:sldId id="267" r:id="rId11"/>
    <p:sldId id="266" r:id="rId12"/>
    <p:sldId id="304" r:id="rId13"/>
    <p:sldId id="306" r:id="rId14"/>
    <p:sldId id="307" r:id="rId15"/>
    <p:sldId id="308" r:id="rId16"/>
    <p:sldId id="309" r:id="rId17"/>
    <p:sldId id="310" r:id="rId18"/>
    <p:sldId id="311" r:id="rId19"/>
    <p:sldId id="315" r:id="rId20"/>
    <p:sldId id="316" r:id="rId21"/>
    <p:sldId id="317" r:id="rId22"/>
    <p:sldId id="318" r:id="rId23"/>
    <p:sldId id="319" r:id="rId24"/>
    <p:sldId id="32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F9B625"/>
    <a:srgbClr val="000000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89" autoAdjust="0"/>
    <p:restoredTop sz="94558" autoAdjust="0"/>
  </p:normalViewPr>
  <p:slideViewPr>
    <p:cSldViewPr>
      <p:cViewPr varScale="1">
        <p:scale>
          <a:sx n="149" d="100"/>
          <a:sy n="149" d="100"/>
        </p:scale>
        <p:origin x="-11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766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62DD2-0C24-4155-B813-A55483FC8CB2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0512D-6AF4-4486-9C5D-029A838C0F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77071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0512D-6AF4-4486-9C5D-029A838C0F4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A7FAC-307D-4A4F-8A42-EA3E5392CDD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CF0DE-AB4E-4D05-A80E-163E98101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df"/><Relationship Id="rId3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Relationship Id="rId3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Relationship Id="rId3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Relationship Id="rId3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39.jpeg"/><Relationship Id="rId5" Type="http://schemas.openxmlformats.org/officeDocument/2006/relationships/image" Target="../media/image40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jpeg"/><Relationship Id="rId5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jpeg"/><Relationship Id="rId6" Type="http://schemas.openxmlformats.org/officeDocument/2006/relationships/image" Target="../media/image47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jpeg"/><Relationship Id="rId5" Type="http://schemas.openxmlformats.org/officeDocument/2006/relationships/image" Target="../media/image50.jpeg"/><Relationship Id="rId6" Type="http://schemas.openxmlformats.org/officeDocument/2006/relationships/image" Target="../media/image51.jpeg"/><Relationship Id="rId7" Type="http://schemas.openxmlformats.org/officeDocument/2006/relationships/image" Target="../media/image52.jpeg"/><Relationship Id="rId8" Type="http://schemas.openxmlformats.org/officeDocument/2006/relationships/image" Target="../media/image53.jpeg"/><Relationship Id="rId9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jpeg"/><Relationship Id="rId5" Type="http://schemas.openxmlformats.org/officeDocument/2006/relationships/image" Target="../media/image50.jpeg"/><Relationship Id="rId6" Type="http://schemas.openxmlformats.org/officeDocument/2006/relationships/image" Target="../media/image51.jpeg"/><Relationship Id="rId7" Type="http://schemas.openxmlformats.org/officeDocument/2006/relationships/image" Target="../media/image52.jpeg"/><Relationship Id="rId8" Type="http://schemas.openxmlformats.org/officeDocument/2006/relationships/image" Target="../media/image53.jpeg"/><Relationship Id="rId9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4" Type="http://schemas.openxmlformats.org/officeDocument/2006/relationships/image" Target="../media/image56.jpeg"/><Relationship Id="rId5" Type="http://schemas.openxmlformats.org/officeDocument/2006/relationships/image" Target="../media/image57.jpeg"/><Relationship Id="rId6" Type="http://schemas.openxmlformats.org/officeDocument/2006/relationships/image" Target="../media/image58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6" Type="http://schemas.openxmlformats.org/officeDocument/2006/relationships/image" Target="../media/image52.jpeg"/><Relationship Id="rId7" Type="http://schemas.openxmlformats.org/officeDocument/2006/relationships/image" Target="../media/image53.jpeg"/><Relationship Id="rId8" Type="http://schemas.openxmlformats.org/officeDocument/2006/relationships/image" Target="../media/image54.jpeg"/><Relationship Id="rId9" Type="http://schemas.openxmlformats.org/officeDocument/2006/relationships/image" Target="../media/image8.emf"/><Relationship Id="rId10" Type="http://schemas.openxmlformats.org/officeDocument/2006/relationships/image" Target="../media/image59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07" y="317127"/>
            <a:ext cx="7424088" cy="14354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06" y="1600200"/>
            <a:ext cx="3299493" cy="477766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89049"/>
            <a:ext cx="13335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b="32411"/>
          <a:stretch/>
        </p:blipFill>
        <p:spPr bwMode="auto">
          <a:xfrm>
            <a:off x="4267199" y="4648200"/>
            <a:ext cx="1335024" cy="133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137907"/>
            <a:ext cx="13335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00200"/>
            <a:ext cx="13335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132331"/>
            <a:ext cx="12954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9139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 </a:t>
            </a:r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59405" y="5220565"/>
            <a:ext cx="38225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There is tremendous competition for the minds and hearts of students.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4648200"/>
            <a:ext cx="3124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spc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COMPETITION</a:t>
            </a:r>
            <a:endParaRPr lang="en-US" sz="2800" spc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67200" y="4779818"/>
            <a:ext cx="0" cy="554182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59536" y="4495800"/>
            <a:ext cx="0" cy="554182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404083" y="5348697"/>
            <a:ext cx="88696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38200" y="4495800"/>
            <a:ext cx="9144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ClubDayNJCU (60 of 7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85800"/>
            <a:ext cx="2641600" cy="3962400"/>
          </a:xfrm>
          <a:prstGeom prst="rect">
            <a:avLst/>
          </a:prstGeom>
        </p:spPr>
      </p:pic>
      <p:pic>
        <p:nvPicPr>
          <p:cNvPr id="18" name="Picture 17" descr="ClubDayNJCU (2 of 7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85800"/>
            <a:ext cx="5257801" cy="35052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76976474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5800" y="1600200"/>
            <a:ext cx="283705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3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“Forget everything you learned about the New Testament. Jesus was a homosexual and a magician.”</a:t>
            </a:r>
          </a:p>
          <a:p>
            <a:pPr algn="r"/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―PHILOSOPHY PROFESSOR</a:t>
            </a:r>
          </a:p>
          <a:p>
            <a:pPr algn="r"/>
            <a:r>
              <a:rPr lang="en-US" sz="12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SOUTHEASTERN COLLEGE</a:t>
            </a:r>
            <a:endParaRPr lang="en-US" sz="1200" dirty="0">
              <a:solidFill>
                <a:schemeClr val="tx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8075" y="1609535"/>
            <a:ext cx="1152525" cy="11525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7200" y="3895979"/>
            <a:ext cx="1152525" cy="1152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860357"/>
            <a:ext cx="42098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3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“While you are in this class, you will be expected to be an Agnostic or Atheist.  Anyone with sincere religious beliefs will be expected to take off his religious hat”</a:t>
            </a:r>
          </a:p>
          <a:p>
            <a:pPr>
              <a:spcAft>
                <a:spcPts val="1200"/>
              </a:spcAft>
            </a:pPr>
            <a:r>
              <a:rPr lang="en-US" sz="12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― </a:t>
            </a:r>
            <a:r>
              <a:rPr lang="en-US" sz="12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PROFFESSOR, UNIVERSITY OF TEXAS</a:t>
            </a:r>
            <a:endParaRPr lang="en-US" sz="1200" i="1" dirty="0" smtClean="0">
              <a:solidFill>
                <a:schemeClr val="tx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62600" y="3810000"/>
            <a:ext cx="3352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recent study by a task force on college drinking indicated that the following number of alcohol-related incidents occur each year among students in the U.S.: Nearly 600,000 injuries; 6,000 sexual assaults, more than 1,800 deaths.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5105400"/>
            <a:ext cx="39736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3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“My youngest son is attending the University of Oklahoma…[He] has been thoroughly brainwashed by his professors. He has lost his faith in God and has been taught that truth is relative.”</a:t>
            </a:r>
            <a:endParaRPr lang="en-US" sz="1300" i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― </a:t>
            </a:r>
            <a:r>
              <a:rPr lang="en-US" sz="12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LETTER FROM A GRIEVED MOTHER TO CRU</a:t>
            </a:r>
            <a:endParaRPr lang="en-US" sz="1200" i="1" dirty="0">
              <a:solidFill>
                <a:schemeClr val="tx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780871"/>
            <a:ext cx="35814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STUDENTS TODAY FACE MANY CHALLENGES</a:t>
            </a:r>
            <a:endParaRPr lang="en-US" sz="2400" spc="3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505200" y="2192967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6344" y="630936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325112" y="1664208"/>
            <a:ext cx="0" cy="547047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93776" y="609600"/>
            <a:ext cx="0" cy="53340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44656262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2514600"/>
            <a:ext cx="1369060" cy="153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50292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 the face of these competitive forces, God is bringing an increasing number of students into a relationship with Himself.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776472"/>
            <a:ext cx="10668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BUT GOD</a:t>
            </a:r>
            <a:endParaRPr lang="en-US" sz="2000" spc="3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3602736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09837" y="4773168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75488" y="3581400"/>
            <a:ext cx="0" cy="512064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828800" y="4279392"/>
            <a:ext cx="0" cy="512064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Sept2012JCru (1 of 94)-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685800"/>
            <a:ext cx="5486400" cy="3657600"/>
          </a:xfrm>
          <a:prstGeom prst="rect">
            <a:avLst/>
          </a:prstGeom>
        </p:spPr>
      </p:pic>
      <p:pic>
        <p:nvPicPr>
          <p:cNvPr id="14" name="Picture 13" descr="ClubDayNJCU (6 of 74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685800"/>
            <a:ext cx="2600325" cy="1733550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5000" y="4388584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 are trusting God to reach the 150 million college students of the world with the message of Christ. Each student. Every campus.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3048000"/>
            <a:ext cx="21336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EACH STUDENT</a:t>
            </a:r>
            <a:endParaRPr lang="en-US" sz="2400" spc="3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57784" y="2895600"/>
            <a:ext cx="0" cy="512064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819400" y="3606168"/>
            <a:ext cx="0" cy="512064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33400" y="2916936"/>
            <a:ext cx="841248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02536" y="4096512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ClubDayNJCU (19 of 7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609600"/>
            <a:ext cx="5181600" cy="3454399"/>
          </a:xfrm>
          <a:prstGeom prst="rect">
            <a:avLst/>
          </a:prstGeom>
        </p:spPr>
      </p:pic>
      <p:pic>
        <p:nvPicPr>
          <p:cNvPr id="14" name="Picture 13" descr="ClubDayNJCU (70 of 7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09600"/>
            <a:ext cx="2840037" cy="1893358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87940" y="648306"/>
            <a:ext cx="3089260" cy="40571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2600" y="4114800"/>
            <a:ext cx="327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 talk with students about Christ in many ways.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Conversations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Outreaches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Digital and Social Media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95600" y="4340423"/>
            <a:ext cx="762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WIN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7800" y="4876800"/>
            <a:ext cx="37338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INTRODUCING PEOPLE TO JESUS</a:t>
            </a:r>
            <a:endParaRPr lang="en-US" sz="2400" spc="3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322832" y="4251960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344168" y="4234264"/>
            <a:ext cx="0" cy="521208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453128" y="5843016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70373" y="5349240"/>
            <a:ext cx="0" cy="519323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083052" y="4663440"/>
            <a:ext cx="387096" cy="0"/>
          </a:xfrm>
          <a:prstGeom prst="line">
            <a:avLst/>
          </a:prstGeom>
          <a:ln w="3175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ClubDayNJCU (37 of 7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85800"/>
            <a:ext cx="4322763" cy="2881842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ersey Metro Sectors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0253" r="-20253"/>
              <a:stretch>
                <a:fillRect/>
              </a:stretch>
            </p:blipFill>
          </mc:Choice>
          <mc:Fallback>
            <p:blipFill>
              <a:blip r:embed="rId3"/>
              <a:srcRect l="-20253" r="-20253"/>
              <a:stretch>
                <a:fillRect/>
              </a:stretch>
            </p:blipFill>
          </mc:Fallback>
        </mc:AlternateContent>
        <p:spPr>
          <a:xfrm>
            <a:off x="-1143000" y="0"/>
            <a:ext cx="12192000" cy="73914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4648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Our ministry is about changed lives.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400" y="3380601"/>
            <a:ext cx="762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BUILD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3886200"/>
            <a:ext cx="3657600" cy="11541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3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CREATING</a:t>
            </a:r>
          </a:p>
          <a:p>
            <a:pPr algn="ctr"/>
            <a:r>
              <a:rPr lang="en-US" sz="23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LIFE-CHANGING COMMUNITY</a:t>
            </a:r>
            <a:endParaRPr lang="en-US" sz="2300" spc="6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00" y="3300984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167128" y="3776472"/>
            <a:ext cx="423672" cy="0"/>
          </a:xfrm>
          <a:prstGeom prst="line">
            <a:avLst/>
          </a:prstGeom>
          <a:ln w="3175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1000" y="3276600"/>
            <a:ext cx="0" cy="509016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00984" y="5257800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114800" y="4764024"/>
            <a:ext cx="0" cy="50292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Sept2012JCru (6 of 9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609600"/>
            <a:ext cx="3428999" cy="2286000"/>
          </a:xfrm>
          <a:prstGeom prst="rect">
            <a:avLst/>
          </a:prstGeom>
        </p:spPr>
      </p:pic>
      <p:pic>
        <p:nvPicPr>
          <p:cNvPr id="16" name="Picture 15" descr="Sept2012JCru (85 of 9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609600"/>
            <a:ext cx="4641057" cy="3094038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3505200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 help students grow in their relationship with God through: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Conferences and retreats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Small groups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Mentoring relationships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Learning how to tell others about Christ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970038"/>
            <a:ext cx="3657600" cy="11541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3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CREATING</a:t>
            </a:r>
          </a:p>
          <a:p>
            <a:pPr algn="ctr"/>
            <a:r>
              <a:rPr lang="en-US" sz="23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LIFE-CHANGING COMMUNITY</a:t>
            </a:r>
            <a:endParaRPr lang="en-US" sz="2300" spc="6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1447800"/>
            <a:ext cx="762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BUILD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249424" y="1828800"/>
            <a:ext cx="423672" cy="0"/>
          </a:xfrm>
          <a:prstGeom prst="line">
            <a:avLst/>
          </a:prstGeom>
          <a:ln w="3175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1000" y="1353312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81000" y="1335024"/>
            <a:ext cx="0" cy="509016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191000" y="2825496"/>
            <a:ext cx="0" cy="509016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74136" y="3310128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PlanningSummitFall2012 (26 of 3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685800"/>
            <a:ext cx="3962400" cy="2641600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598170"/>
            <a:ext cx="4581300" cy="305943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38227" y="2318827"/>
            <a:ext cx="1338773" cy="13387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38500" y="4419600"/>
            <a:ext cx="3343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Short-term and long-term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mission trips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Church leadership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Ministry in the workplace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Full-time Christian 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5600" y="4114800"/>
            <a:ext cx="685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SEND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2600" y="4609981"/>
            <a:ext cx="2819400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3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LIVING LIFE ON A MISSION</a:t>
            </a:r>
            <a:endParaRPr lang="en-US" sz="2300" spc="3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2971800" y="4507992"/>
            <a:ext cx="423672" cy="0"/>
          </a:xfrm>
          <a:prstGeom prst="line">
            <a:avLst/>
          </a:prstGeom>
          <a:ln w="3175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554480" y="4023360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581912" y="4005072"/>
            <a:ext cx="0" cy="509016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18888" y="5120640"/>
            <a:ext cx="0" cy="509016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05072" y="5622883"/>
            <a:ext cx="841248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31135" y="673100"/>
            <a:ext cx="4355666" cy="2755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400" y="381000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From the university campus a great missionary force is being raised up and sent out to reach the world for Christ.</a:t>
            </a: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“As the Father has sent me,</a:t>
            </a:r>
          </a:p>
          <a:p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 am sending you.”</a:t>
            </a:r>
          </a:p>
          <a:p>
            <a:endParaRPr lang="en-US" i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-- 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JESUS (JOHN 20:21)</a:t>
            </a:r>
            <a:endParaRPr lang="en-US" i="1" dirty="0">
              <a:solidFill>
                <a:schemeClr val="tx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161401"/>
            <a:ext cx="685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SEND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2754124"/>
            <a:ext cx="2667000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3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100% SENT</a:t>
            </a:r>
            <a:endParaRPr lang="en-US" sz="2300" spc="6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2057400"/>
            <a:ext cx="0" cy="54864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419856" y="2862072"/>
            <a:ext cx="0" cy="559308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2064" y="2066544"/>
            <a:ext cx="9144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523744" y="3410712"/>
            <a:ext cx="9144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741950" y="2587752"/>
            <a:ext cx="457200" cy="0"/>
          </a:xfrm>
          <a:prstGeom prst="line">
            <a:avLst/>
          </a:prstGeom>
          <a:ln w="3175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1" y="609601"/>
            <a:ext cx="4953000" cy="3302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353312" y="4648200"/>
            <a:ext cx="0" cy="530352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25880" y="4663440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43200" y="6217920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57016" y="5705856"/>
            <a:ext cx="0" cy="530352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95400" y="4819471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OUR </a:t>
            </a:r>
          </a:p>
          <a:p>
            <a:pPr algn="ctr"/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SPECIFIC </a:t>
            </a:r>
          </a:p>
          <a:p>
            <a:pPr algn="ctr"/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ROLE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5216604"/>
            <a:ext cx="502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 part of the Jersey Metro team, we’re reaching 400,000 students. Cru is on 30 campuses of the 60 in NJ. </a:t>
            </a:r>
            <a:endParaRPr lang="en-US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3" name="Picture 12" descr="ClubDayNJCU (3 of 7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905000"/>
            <a:ext cx="3047999" cy="2032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9276815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609600"/>
            <a:ext cx="5257800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4389120"/>
            <a:ext cx="2590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OUR PAST</a:t>
            </a:r>
            <a:endParaRPr lang="en-US" sz="2400" spc="3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5257800"/>
            <a:ext cx="36687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This is the couple who started Cru on the UCLA campus in 1951 – </a:t>
            </a:r>
            <a:r>
              <a:rPr lang="en-US" sz="2200" i="1" dirty="0" smtClean="0">
                <a:solidFill>
                  <a:schemeClr val="bg1">
                    <a:lumMod val="50000"/>
                  </a:schemeClr>
                </a:solidFill>
              </a:rPr>
              <a:t>Bill and </a:t>
            </a:r>
            <a:r>
              <a:rPr lang="en-US" sz="2200" i="1" dirty="0" err="1" smtClean="0">
                <a:solidFill>
                  <a:schemeClr val="bg1">
                    <a:lumMod val="50000"/>
                  </a:schemeClr>
                </a:solidFill>
              </a:rPr>
              <a:t>Vonette</a:t>
            </a:r>
            <a:r>
              <a:rPr lang="en-US" sz="2200" i="1" dirty="0" smtClean="0">
                <a:solidFill>
                  <a:schemeClr val="bg1">
                    <a:lumMod val="50000"/>
                  </a:schemeClr>
                </a:solidFill>
              </a:rPr>
              <a:t> Bright.</a:t>
            </a:r>
            <a:endParaRPr lang="en-US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057400" y="4989588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95600" y="4480560"/>
            <a:ext cx="0" cy="530352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5191" y="4191000"/>
            <a:ext cx="0" cy="530352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65760" y="4191000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65347335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919" y="640080"/>
            <a:ext cx="4477081" cy="3017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80000" y="2267046"/>
            <a:ext cx="1320800" cy="139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811" y="4228908"/>
            <a:ext cx="4049789" cy="1840813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36816044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533400"/>
            <a:ext cx="5243527" cy="34399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1524000"/>
            <a:ext cx="3108928" cy="8385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1709928"/>
            <a:ext cx="2971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OUR PRESENT</a:t>
            </a:r>
            <a:endParaRPr lang="en-US" sz="2400" spc="3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692837"/>
            <a:ext cx="27432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André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Kole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Ministry</a:t>
            </a:r>
          </a:p>
          <a:p>
            <a:pPr>
              <a:spcBef>
                <a:spcPts val="1200"/>
              </a:spcBef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Athletes in Action</a:t>
            </a:r>
          </a:p>
          <a:p>
            <a:pPr>
              <a:spcBef>
                <a:spcPts val="1200"/>
              </a:spcBef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Christian Embassy D.C.</a:t>
            </a:r>
          </a:p>
          <a:p>
            <a:pPr>
              <a:spcBef>
                <a:spcPts val="1200"/>
              </a:spcBef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Christian Embassy U.N.</a:t>
            </a:r>
          </a:p>
          <a:p>
            <a:pPr>
              <a:spcBef>
                <a:spcPts val="1200"/>
              </a:spcBef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Faculty Commons</a:t>
            </a:r>
          </a:p>
          <a:p>
            <a:pPr>
              <a:spcBef>
                <a:spcPts val="1200"/>
              </a:spcBef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Family Life</a:t>
            </a:r>
          </a:p>
          <a:p>
            <a:pPr>
              <a:spcBef>
                <a:spcPts val="1200"/>
              </a:spcBef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Global Aid Network (GAIN)</a:t>
            </a:r>
          </a:p>
          <a:p>
            <a:pPr>
              <a:spcBef>
                <a:spcPts val="1200"/>
              </a:spcBef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Great Commission Foundation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Here’s Life Inner City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The Impact Movement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(A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partnering ministry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5200" y="3657600"/>
            <a:ext cx="25146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The JESUS Film Project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Josh McDowell Ministry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Keynote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Military Ministry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New Life Resources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Priority Associates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Story Runners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Student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Venture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81673" y="3810000"/>
            <a:ext cx="310992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U.S. Campus Ministry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»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Bridges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International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»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Destino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Movement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» Epic Movement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» Nations Movement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World Headquarters at Lake Hart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4757040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640696"/>
            <a:ext cx="4648200" cy="3093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59832" y="2035120"/>
            <a:ext cx="1598168" cy="16903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4286071"/>
            <a:ext cx="280412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OUR PAST, PRESENT AND FUTURE</a:t>
            </a:r>
            <a:endParaRPr lang="en-US" sz="2400" spc="3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47128" y="4114800"/>
            <a:ext cx="496827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Cru is the name of Campus Crusade for Christ in</a:t>
            </a:r>
          </a:p>
          <a:p>
            <a:pPr>
              <a:spcAft>
                <a:spcPts val="1200"/>
              </a:spcAft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the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United States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 are a caring community passionate about</a:t>
            </a:r>
          </a:p>
          <a:p>
            <a:pPr>
              <a:spcAft>
                <a:spcPts val="1200"/>
              </a:spcAft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connecting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people to Jesus Christ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Our objective is for every person in the world to</a:t>
            </a:r>
          </a:p>
          <a:p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have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 opportunity to hear the Gospel.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00" y="4117848"/>
            <a:ext cx="0" cy="530352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29000" y="5105400"/>
            <a:ext cx="0" cy="530352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6616" y="4114800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615184" y="5638800"/>
            <a:ext cx="838200" cy="0"/>
          </a:xfrm>
          <a:prstGeom prst="line">
            <a:avLst/>
          </a:prstGeom>
          <a:ln w="50800">
            <a:solidFill>
              <a:srgbClr val="F9B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48997649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1241" y="656303"/>
            <a:ext cx="5187745" cy="345849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0200" y="2366957"/>
            <a:ext cx="1747843" cy="17478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0776" y="4513732"/>
            <a:ext cx="102268" cy="12272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28800" y="4467761"/>
            <a:ext cx="2362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 invite others to partner with us to reach people for Christ.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5369820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9332" y="2308280"/>
            <a:ext cx="102268" cy="9613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4000" y="2307372"/>
            <a:ext cx="3505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Cru has no central funds for paying salaries and ministry expenses.</a:t>
            </a: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Like many other mission organizations, Cru depends upon the consistent financial support of concerned individuals and churches.</a:t>
            </a: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These contributions are used to fund the ministries of our staff members.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466601_586607767000_831763503_o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09600"/>
            <a:ext cx="4267200" cy="2844800"/>
          </a:xfrm>
          <a:prstGeom prst="rect">
            <a:avLst/>
          </a:prstGeom>
        </p:spPr>
      </p:pic>
      <p:pic>
        <p:nvPicPr>
          <p:cNvPr id="8" name="Picture 7" descr="282143_600345222030_1970190121_n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3581400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27262571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229" y="609600"/>
            <a:ext cx="2045348" cy="316099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5941" y="609600"/>
            <a:ext cx="1878001" cy="187800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22707" y="609600"/>
            <a:ext cx="2844893" cy="18780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29200" y="3429000"/>
            <a:ext cx="102268" cy="12272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57800" y="3462278"/>
            <a:ext cx="3733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 must find a team of partners who will give $100 monthly or some other amount to support our ministry.</a:t>
            </a: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 soon as this team is complete, we can turn our full attention to reaching people for Christ.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60439152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4008580"/>
            <a:ext cx="3865707" cy="15953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577037"/>
            <a:ext cx="1487526" cy="14875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0237" y="577037"/>
            <a:ext cx="1487526" cy="1487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0437" y="567725"/>
            <a:ext cx="1487526" cy="14875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2170074"/>
            <a:ext cx="1487526" cy="148752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0237" y="2170074"/>
            <a:ext cx="1487526" cy="14875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50437" y="2170074"/>
            <a:ext cx="1487526" cy="14875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4191000"/>
            <a:ext cx="359963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MY</a:t>
            </a:r>
          </a:p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COMMITMENT </a:t>
            </a:r>
          </a:p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 MY PARTNERS</a:t>
            </a:r>
            <a:endParaRPr lang="en-US" sz="2400" spc="3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4110097"/>
            <a:ext cx="44196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To work diligently to touch the lives of people</a:t>
            </a:r>
          </a:p>
          <a:p>
            <a:pPr>
              <a:spcAft>
                <a:spcPts val="1200"/>
              </a:spcAft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for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Jesus Christ.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To regularly let you know how God is </a:t>
            </a:r>
            <a:endParaRPr lang="en-US" sz="16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blessing the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ministry.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To be financially faithful with the funds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given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for my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ministry.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To share prayer concerns with one another.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72407237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4008580"/>
            <a:ext cx="3865707" cy="15953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577037"/>
            <a:ext cx="1487526" cy="14875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0237" y="577037"/>
            <a:ext cx="1487526" cy="1487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0437" y="567725"/>
            <a:ext cx="1487526" cy="14875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2170074"/>
            <a:ext cx="1487526" cy="148752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0237" y="2170074"/>
            <a:ext cx="1487526" cy="14875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50437" y="2170074"/>
            <a:ext cx="1487526" cy="14875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4191000"/>
            <a:ext cx="359963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OUR</a:t>
            </a:r>
          </a:p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COMMITMENT </a:t>
            </a:r>
          </a:p>
          <a:p>
            <a:pPr algn="ctr"/>
            <a:r>
              <a:rPr lang="en-US" sz="2400" spc="3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 MY PARTNERS</a:t>
            </a:r>
            <a:endParaRPr lang="en-US" sz="2400" spc="3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4110097"/>
            <a:ext cx="44196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To work diligently to touch the lives of people</a:t>
            </a:r>
          </a:p>
          <a:p>
            <a:pPr>
              <a:spcAft>
                <a:spcPts val="1200"/>
              </a:spcAft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for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Jesus Christ.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To regularly let you know how God is </a:t>
            </a:r>
            <a:endParaRPr lang="en-US" sz="16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blessing the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ministry.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To be financially faithful with the funds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given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for our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ministry.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To share prayer concerns with one another.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03324942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617799"/>
            <a:ext cx="1878001" cy="1878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609600"/>
            <a:ext cx="1878001" cy="1878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65399" y="609600"/>
            <a:ext cx="1878001" cy="18780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37365" y="2625435"/>
            <a:ext cx="3497545" cy="12885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57600" y="2819400"/>
            <a:ext cx="28956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spc="600" dirty="0" smtClean="0">
                <a:solidFill>
                  <a:schemeClr val="bg1">
                    <a:lumMod val="50000"/>
                  </a:schemeClr>
                </a:solidFill>
              </a:rPr>
              <a:t>THE </a:t>
            </a:r>
          </a:p>
          <a:p>
            <a:pPr algn="ctr"/>
            <a:r>
              <a:rPr lang="en-US" sz="2400" spc="600" dirty="0" smtClean="0">
                <a:solidFill>
                  <a:schemeClr val="bg1">
                    <a:lumMod val="50000"/>
                  </a:schemeClr>
                </a:solidFill>
              </a:rPr>
              <a:t>COMMITMENT</a:t>
            </a:r>
            <a:endParaRPr lang="en-US" sz="2400" spc="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61295" y="4230231"/>
            <a:ext cx="34065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Your partnership can make a difference in reaching people for Christ.</a:t>
            </a: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Would you make a monthly commitment of $100 or some other amount?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67215840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577037"/>
            <a:ext cx="1487526" cy="148752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0237" y="577037"/>
            <a:ext cx="1487526" cy="148752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50437" y="567725"/>
            <a:ext cx="1487526" cy="14875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" y="2170074"/>
            <a:ext cx="1487526" cy="14875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50237" y="2170074"/>
            <a:ext cx="1487526" cy="148752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50437" y="2170074"/>
            <a:ext cx="1487526" cy="148752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" y="381000"/>
            <a:ext cx="8229601" cy="4571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81000" y="152400"/>
            <a:ext cx="838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  <a:latin typeface="FreightSans Pro Book"/>
                <a:cs typeface="FreightSans Pro Book"/>
              </a:rPr>
              <a:t>Cru							       Campus Crusade for Christ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FreightSans Pro Book"/>
              <a:cs typeface="FreightSans Pro Book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53200" y="5428903"/>
            <a:ext cx="102268" cy="9613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77011" y="5385137"/>
            <a:ext cx="19859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There’s another vital way you can help…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83812851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07" y="317127"/>
            <a:ext cx="7424088" cy="1435473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20740010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CA 2 Lndsc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VACA 2 Lndscp</Template>
  <TotalTime>1026</TotalTime>
  <Words>1111</Words>
  <Application>Microsoft Office PowerPoint</Application>
  <PresentationFormat>On-screen Show (4:3)</PresentationFormat>
  <Paragraphs>144</Paragraphs>
  <Slides>24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VACA 2 Lndscp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Campus Crusade for Christ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Rocky Holland</dc:creator>
  <cp:lastModifiedBy>Joseph Sforza</cp:lastModifiedBy>
  <cp:revision>100</cp:revision>
  <dcterms:created xsi:type="dcterms:W3CDTF">2012-10-16T14:51:20Z</dcterms:created>
  <dcterms:modified xsi:type="dcterms:W3CDTF">2012-10-16T14:53:50Z</dcterms:modified>
</cp:coreProperties>
</file>